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4"/>
  </p:notesMasterIdLst>
  <p:sldIdLst>
    <p:sldId id="265" r:id="rId2"/>
    <p:sldId id="258" r:id="rId3"/>
    <p:sldId id="257" r:id="rId4"/>
    <p:sldId id="259" r:id="rId5"/>
    <p:sldId id="271" r:id="rId6"/>
    <p:sldId id="272" r:id="rId7"/>
    <p:sldId id="273" r:id="rId8"/>
    <p:sldId id="275" r:id="rId9"/>
    <p:sldId id="274" r:id="rId10"/>
    <p:sldId id="263" r:id="rId11"/>
    <p:sldId id="264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s.image-2nd\20141223_13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ivngvwbi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ivwng</a:t>
            </a:r>
            <a:endParaRPr lang="en-US" sz="5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8392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Dcv`vbmg~n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hid min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81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4876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D:\as.image-2nd\20150209_092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2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33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3q </a:t>
            </a: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eva,AvBb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,¯^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971800"/>
          </a:xfrm>
          <a:noFill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vcbvq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gv‡gbkvnx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9" name="Picture 5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86200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29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14600"/>
            <a:ext cx="7924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mgvRRxe‡b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e¨w³MZ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mgwóMZ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AvPvi-e¨envi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Kg©KvÛ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bxwZgvjvi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wbqwš¿Z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mgwó‡K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7924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wPšÍvfvebv,jÿ¨,D‡Ïk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msKí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mvgwMÖK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AvPvi-e¨envi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Kg©KvÛ‡K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wbqwš¿Z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Zv‡KB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vwK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343400"/>
            <a:ext cx="79248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÷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zqvU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©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wm.WW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e‡jb,ÒmvgvwRK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†m me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ixwZbxwZi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e¨w³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Avkv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e¨w³i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K‡i|Ó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0"/>
            <a:ext cx="7924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mgvRRxe‡b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e¨w³MZ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mgwóMZ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AvPvi-e¨envi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Kg©KvÛ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bxwZgvjvi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wbqwš¿Z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mgwó‡K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79248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GBP.wW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.‡÷Bb-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g‡Z,ÒRbmvaviY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m¤^‡Ü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AvMÖnx,hv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Kvgbv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hv‡K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AZ¨vek¨K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,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Amva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kÖ×v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m¤úv`‡bi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Dc‡fvM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Zv‡KB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e‡j|Ó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876800"/>
            <a:ext cx="79248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÷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zqvU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©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wm.WW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e‡jb,ÒmvgvwRK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†m me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ixwZbxwZi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e¨w³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Avkv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e¨w³i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K‡i|Ó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mvgvwRKg~j</a:t>
            </a:r>
            <a:r>
              <a:rPr lang="en-US" sz="5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5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5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b="1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ewkó¨mg~n</a:t>
            </a:r>
            <a:endParaRPr lang="en-US" b="1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gvcKvwV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hvMm~Î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mZzeÜb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cÖvavb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wewfbœZv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ewPÎgqZv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Av‡cwÿKZv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cwieZ©bkxjZv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‰be©¨w³KZv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JwPZ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eva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b¨vqwePvi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k„•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Ljv‡eva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mnbkxjZv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mngwg©Zv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mvgwRKg~j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mg~n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mvgwRKg~j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mg~n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kÖ‡gi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gh©v`v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1" name="Picture 3" descr="D:\as-image-1st\far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6513"/>
            <a:ext cx="3276600" cy="2224087"/>
          </a:xfrm>
          <a:prstGeom prst="rect">
            <a:avLst/>
          </a:prstGeom>
          <a:noFill/>
        </p:spPr>
      </p:pic>
      <p:pic>
        <p:nvPicPr>
          <p:cNvPr id="2052" name="Picture 4" descr="D:\as-image-1st\ricsha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1" y="2505074"/>
            <a:ext cx="2971800" cy="2295525"/>
          </a:xfrm>
          <a:prstGeom prst="rect">
            <a:avLst/>
          </a:prstGeom>
          <a:noFill/>
        </p:spPr>
      </p:pic>
      <p:pic>
        <p:nvPicPr>
          <p:cNvPr id="2053" name="Picture 5" descr="D:\as-image-1st\offic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0325" y="2519363"/>
            <a:ext cx="2733675" cy="228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kvmb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m‡PZbZv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eva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RbKj¨vYgywLZv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vwqZ¡kxjZv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Revew`wnZv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mvgwRKg~j</a:t>
            </a: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mg~n</a:t>
            </a: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</TotalTime>
  <Words>331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Slide 1</vt:lpstr>
      <vt:lpstr>Slide 2</vt:lpstr>
      <vt:lpstr>  ‡cŠibxwZ I mykvmb 1g cÎ 3q Aa¨vq: g~j¨‡eva,AvBb,¯^vaxbZv I mvg¨                        </vt:lpstr>
      <vt:lpstr>Slide 4</vt:lpstr>
      <vt:lpstr>Slide 5</vt:lpstr>
      <vt:lpstr>mvgvwRKg~j¨‡eva ˆewkó¨mg~n</vt:lpstr>
      <vt:lpstr>mvgwRKg~j¨‡ev‡ai Dcv`vbmg~n</vt:lpstr>
      <vt:lpstr>mvgwRKg~j¨‡ev‡ai Dcv`vbmg~n</vt:lpstr>
      <vt:lpstr>mvgwRKg~j¨‡ev‡ai Dcv`vbmg~n</vt:lpstr>
      <vt:lpstr>Slide 10</vt:lpstr>
      <vt:lpstr>evoxi KvR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CollegeLAB</cp:lastModifiedBy>
  <cp:revision>169</cp:revision>
  <dcterms:created xsi:type="dcterms:W3CDTF">2015-04-23T06:02:59Z</dcterms:created>
  <dcterms:modified xsi:type="dcterms:W3CDTF">2016-11-17T06:08:28Z</dcterms:modified>
</cp:coreProperties>
</file>